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294" r:id="rId2"/>
    <p:sldId id="295" r:id="rId3"/>
    <p:sldId id="296" r:id="rId4"/>
    <p:sldId id="293" r:id="rId5"/>
    <p:sldId id="288" r:id="rId6"/>
    <p:sldId id="289" r:id="rId7"/>
    <p:sldId id="290" r:id="rId8"/>
    <p:sldId id="291" r:id="rId9"/>
    <p:sldId id="292" r:id="rId10"/>
    <p:sldId id="287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35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343" r:id="rId68"/>
    <p:sldId id="344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17" r:id="rId82"/>
    <p:sldId id="297" r:id="rId83"/>
    <p:sldId id="298" r:id="rId84"/>
    <p:sldId id="299" r:id="rId85"/>
    <p:sldId id="300" r:id="rId86"/>
    <p:sldId id="301" r:id="rId87"/>
    <p:sldId id="302" r:id="rId88"/>
    <p:sldId id="303" r:id="rId89"/>
    <p:sldId id="304" r:id="rId90"/>
    <p:sldId id="305" r:id="rId91"/>
    <p:sldId id="306" r:id="rId92"/>
    <p:sldId id="307" r:id="rId93"/>
    <p:sldId id="308" r:id="rId94"/>
    <p:sldId id="309" r:id="rId95"/>
    <p:sldId id="310" r:id="rId96"/>
    <p:sldId id="311" r:id="rId97"/>
    <p:sldId id="312" r:id="rId98"/>
    <p:sldId id="313" r:id="rId99"/>
    <p:sldId id="314" r:id="rId100"/>
    <p:sldId id="315" r:id="rId101"/>
    <p:sldId id="316" r:id="rId102"/>
    <p:sldId id="361" r:id="rId103"/>
    <p:sldId id="360" r:id="rId104"/>
    <p:sldId id="359" r:id="rId10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3575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2512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8608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613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5052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8629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379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5023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8633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9772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88170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9953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3832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2007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3763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6201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7222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6834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7731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68936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1802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70177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11539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59389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40203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0147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58001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94793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87953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5108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92324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8128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07858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59850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80044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08495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450034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97895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77185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37453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91454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948761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0020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23499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15489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27912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55449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08020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60194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19878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71835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04664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78978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8369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5069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01952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92010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73908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57989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86832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4136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3154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4627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1380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69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6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6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6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6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6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6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09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1" name="직사각형 20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32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solidFill>
                  <a:schemeClr val="bg1"/>
                </a:solidFill>
              </a:rPr>
              <a:t>Add some text to the title slide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dirty="0" smtClean="0"/>
              <a:t>Replace with your own text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/>
          <p:cNvSpPr>
            <a:spLocks noGrp="1"/>
          </p:cNvSpPr>
          <p:nvPr>
            <p:ph idx="1"/>
          </p:nvPr>
        </p:nvSpPr>
        <p:spPr>
          <a:xfrm>
            <a:off x="882832" y="1196752"/>
            <a:ext cx="8672679" cy="4841392"/>
          </a:xfrm>
        </p:spPr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/>
          <a:lstStyle/>
          <a:p>
            <a:r>
              <a:rPr lang="en-US" altLang="ko-KR" dirty="0"/>
              <a:t>Add some text to the title slide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4569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/>
          </p:nvPr>
        </p:nvGraphicFramePr>
        <p:xfrm>
          <a:off x="8509686" y="1264252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1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9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01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3-1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43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2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3-2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95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3-3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80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5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4-1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84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29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4-2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23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4-3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51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91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주제 </a:t>
            </a:r>
            <a:r>
              <a:rPr lang="ko-KR" altLang="en-US" sz="3200" dirty="0"/>
              <a:t>선정 이유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유저 </a:t>
            </a:r>
            <a:r>
              <a:rPr lang="ko-KR" altLang="en-US" sz="3200" dirty="0" err="1"/>
              <a:t>플로우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요구사항 </a:t>
            </a:r>
            <a:r>
              <a:rPr lang="ko-KR" altLang="en-US" sz="3200" dirty="0"/>
              <a:t>정의서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데이터베이스 </a:t>
            </a:r>
            <a:r>
              <a:rPr lang="ko-KR" altLang="en-US" sz="3200" dirty="0"/>
              <a:t>설계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화면설계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29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82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- 4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6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- 5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10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- 6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5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0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- 7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3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- 8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42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849243" y="1577027"/>
            <a:ext cx="2795073" cy="4760920"/>
            <a:chOff x="2808054" y="1804087"/>
            <a:chExt cx="2795073" cy="47609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8055" y="1886464"/>
              <a:ext cx="2622079" cy="362384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8054" y="5310953"/>
              <a:ext cx="2622079" cy="12540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548" y="1804087"/>
              <a:ext cx="209579" cy="4760920"/>
            </a:xfrm>
            <a:prstGeom prst="rect">
              <a:avLst/>
            </a:prstGeom>
          </p:spPr>
        </p:pic>
      </p:grpSp>
      <p:graphicFrame>
        <p:nvGraphicFramePr>
          <p:cNvPr id="12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- 9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73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/>
          </p:nvPr>
        </p:nvGraphicFramePr>
        <p:xfrm>
          <a:off x="8509686" y="1264252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29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35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97" y="2194678"/>
            <a:ext cx="4684579" cy="13187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97" y="3672389"/>
            <a:ext cx="4684579" cy="278330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42" y="2960752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414563" y="3305890"/>
            <a:ext cx="13628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0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dirty="0" err="1">
                <a:solidFill>
                  <a:schemeClr val="dk1"/>
                </a:solidFill>
              </a:rPr>
              <a:t>sh_user_w_semiPay</a:t>
            </a:r>
            <a:endParaRPr lang="en-US" altLang="ko-KR" dirty="0">
              <a:solidFill>
                <a:schemeClr val="dk1"/>
              </a:solidFill>
            </a:endParaRPr>
          </a:p>
        </p:txBody>
      </p:sp>
      <p:graphicFrame>
        <p:nvGraphicFramePr>
          <p:cNvPr id="24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59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/>
              <a:t> </a:t>
            </a:r>
            <a:r>
              <a:rPr lang="ko-KR" altLang="en-US" dirty="0" smtClean="0"/>
              <a:t>지식 공유를 하기 위하여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이전까지 해왔던 프로젝트에서 예약시스템이 없어서  이번 프로젝트에 예약시스템을 구현하고자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26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- 4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3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- 5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71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283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11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- 4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1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28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91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modal1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53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2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modal2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74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4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modal3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053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919582" y="1337514"/>
          <a:ext cx="2952330" cy="51777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300" b="0" u="none" strike="noStrike" cap="none" baseline="0" dirty="0" err="1" smtClean="0"/>
                        <a:t>팝업창이</a:t>
                      </a:r>
                      <a:r>
                        <a:rPr lang="ko-KR" altLang="en-US" sz="1300" b="0" u="none" strike="noStrike" cap="none" baseline="0" dirty="0" smtClean="0"/>
                        <a:t> 생성되며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해당 </a:t>
                      </a:r>
                      <a:r>
                        <a:rPr lang="ko-KR" altLang="en-US" sz="1300" b="0" u="none" strike="noStrike" cap="none" baseline="0" dirty="0" err="1" smtClean="0"/>
                        <a:t>팝업창에서</a:t>
                      </a:r>
                      <a:r>
                        <a:rPr lang="ko-KR" altLang="en-US" sz="13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이미지를 </a:t>
                      </a:r>
                      <a:r>
                        <a:rPr lang="ko-KR" altLang="en-US" sz="1300" b="0" u="none" strike="noStrike" cap="none" dirty="0" err="1" smtClean="0"/>
                        <a:t>업로드하는</a:t>
                      </a:r>
                      <a:r>
                        <a:rPr lang="ko-KR" altLang="en-US" sz="1300" b="0" u="none" strike="noStrike" cap="none" dirty="0" smtClean="0"/>
                        <a:t> 경우 내가 </a:t>
                      </a:r>
                      <a:r>
                        <a:rPr lang="ko-KR" altLang="en-US" sz="1300" b="0" u="none" strike="noStrike" cap="none" dirty="0" err="1" smtClean="0"/>
                        <a:t>업로드한</a:t>
                      </a:r>
                      <a:r>
                        <a:rPr lang="ko-KR" altLang="en-US" sz="1300" b="0" u="none" strike="noStrike" cap="none" dirty="0" smtClean="0"/>
                        <a:t> 이미지를 </a:t>
                      </a:r>
                      <a:r>
                        <a:rPr lang="ko-KR" altLang="en-US" sz="1300" b="0" u="none" strike="noStrike" cap="none" dirty="0" err="1" smtClean="0"/>
                        <a:t>미리볼</a:t>
                      </a:r>
                      <a:r>
                        <a:rPr lang="ko-KR" altLang="en-US" sz="1300" b="0" u="none" strike="noStrike" cap="none" dirty="0" smtClean="0"/>
                        <a:t>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5" name="Google Shape;165;g7c553259d1_0_81"/>
          <p:cNvGraphicFramePr/>
          <p:nvPr>
            <p:extLst/>
          </p:nvPr>
        </p:nvGraphicFramePr>
        <p:xfrm>
          <a:off x="1861688" y="15033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회원가입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9416122" y="34095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980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77249" y="1750206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14" name="Google Shape;165;g7c553259d1_0_81"/>
          <p:cNvGraphicFramePr/>
          <p:nvPr>
            <p:extLst/>
          </p:nvPr>
        </p:nvGraphicFramePr>
        <p:xfrm>
          <a:off x="1869141" y="149912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중복 확인 팝업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9350860" y="509869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4452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716383" y="2276128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9" name="Google Shape;165;g7c553259d1_0_81"/>
          <p:cNvGraphicFramePr/>
          <p:nvPr>
            <p:extLst/>
          </p:nvPr>
        </p:nvGraphicFramePr>
        <p:xfrm>
          <a:off x="1853204" y="16684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 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9063991" y="1254936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9434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674049" y="1706846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/>
          </p:nvPr>
        </p:nvGraphicFramePr>
        <p:xfrm>
          <a:off x="1825570" y="210341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회원가입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9072457" y="644542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528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699448" y="20493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0" name="Google Shape;165;g7c553259d1_0_81"/>
          <p:cNvGraphicFramePr/>
          <p:nvPr>
            <p:extLst/>
          </p:nvPr>
        </p:nvGraphicFramePr>
        <p:xfrm>
          <a:off x="1887069" y="20818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9080924" y="7158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360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01048" y="1873942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2200962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2200961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615632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625695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301964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58421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3019644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3019644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580667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6672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8111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72752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30433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445256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30433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84041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6" name="Google Shape;165;g7c553259d1_0_81"/>
          <p:cNvGraphicFramePr/>
          <p:nvPr>
            <p:extLst/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/>
          </p:nvPr>
        </p:nvGraphicFramePr>
        <p:xfrm>
          <a:off x="9130359" y="736572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012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09515" y="219984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Google Shape;165;g7c553259d1_0_81"/>
          <p:cNvGraphicFramePr/>
          <p:nvPr>
            <p:extLst/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 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805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9420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9863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9863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368143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596991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596991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566989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584826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579366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578530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68080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Google Shape;165;g7c553259d1_0_81"/>
          <p:cNvGraphicFramePr/>
          <p:nvPr>
            <p:extLst/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8" name="표 57"/>
          <p:cNvGraphicFramePr>
            <a:graphicFrameLocks noGrp="1"/>
          </p:cNvGraphicFramePr>
          <p:nvPr>
            <p:extLst/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554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536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326983" y="391022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6983" y="1374973"/>
            <a:ext cx="7694141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6983" y="3862265"/>
            <a:ext cx="7526602" cy="23619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67" y="1408734"/>
            <a:ext cx="7408118" cy="205586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45467" y="13749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4673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페이지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935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4739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4.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1484555" y="3786691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721686" y="3786691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114800" y="3786691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5448748" y="3786691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7438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413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66024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184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9996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30785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취소를 클릭하는 경우 </a:t>
                      </a:r>
                      <a:r>
                        <a:rPr lang="ko-KR" altLang="en-US" sz="1300" b="0" u="none" strike="noStrike" cap="none" dirty="0" err="1" smtClean="0"/>
                        <a:t>확인창이</a:t>
                      </a:r>
                      <a:r>
                        <a:rPr lang="ko-KR" altLang="en-US" sz="1300" b="0" u="none" strike="noStrike" cap="none" dirty="0" smtClean="0"/>
                        <a:t> 호출되며 확인 클릭 시 삭제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 클릭 시 수정할 수 있는 </a:t>
                      </a:r>
                      <a:r>
                        <a:rPr lang="ko-KR" altLang="en-US" sz="1300" b="0" u="none" strike="noStrike" cap="none" dirty="0" err="1" smtClean="0"/>
                        <a:t>팝업창이</a:t>
                      </a:r>
                      <a:r>
                        <a:rPr lang="ko-KR" altLang="en-US" sz="1300" b="0" u="none" strike="noStrike" cap="none" dirty="0" smtClean="0"/>
                        <a:t> 호출되며 내용을 수정한 후 업데이트할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0615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6317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9" y="1595718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316502" y="381000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690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/>
          </p:nvPr>
        </p:nvGraphicFramePr>
        <p:xfrm>
          <a:off x="8843382" y="8367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828800" y="1850069"/>
            <a:ext cx="286871" cy="2936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138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2005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42663" y="7895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77384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42" y="1342369"/>
            <a:ext cx="7958623" cy="2277909"/>
          </a:xfrm>
          <a:prstGeom prst="rect">
            <a:avLst/>
          </a:prstGeom>
        </p:spPr>
      </p:pic>
      <p:sp>
        <p:nvSpPr>
          <p:cNvPr id="174" name="Google Shape;174;g7c553259d1_0_81"/>
          <p:cNvSpPr/>
          <p:nvPr/>
        </p:nvSpPr>
        <p:spPr>
          <a:xfrm>
            <a:off x="325201" y="180060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42" y="3667663"/>
            <a:ext cx="7958623" cy="2343999"/>
          </a:xfrm>
          <a:prstGeom prst="rect">
            <a:avLst/>
          </a:prstGeom>
        </p:spPr>
      </p:pic>
      <p:sp>
        <p:nvSpPr>
          <p:cNvPr id="196" name="Google Shape;196;g7c553259d1_0_81"/>
          <p:cNvSpPr/>
          <p:nvPr/>
        </p:nvSpPr>
        <p:spPr>
          <a:xfrm>
            <a:off x="325201" y="40432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3545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93654" y="1595718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380567" y="303231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16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3928782" y="5062828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1374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849081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425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4739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4.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216535" y="34908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4453666" y="34908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243428" y="4866039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4577376" y="4866039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9431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339352" y="1957104"/>
            <a:ext cx="1680883" cy="1011887"/>
            <a:chOff x="5446058" y="1969986"/>
            <a:chExt cx="1680883" cy="1011887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84535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63869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18375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3230878" y="1507839"/>
            <a:ext cx="2145255" cy="1002268"/>
            <a:chOff x="5446058" y="1969986"/>
            <a:chExt cx="1680883" cy="1006297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304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06247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455893" y="5414682"/>
              <a:ext cx="51547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574242" y="5414682"/>
              <a:ext cx="51547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0132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77671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42663" y="7895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8353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48531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71" y="1495094"/>
            <a:ext cx="7510365" cy="4516568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704593" y="166812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2362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24953" y="1332807"/>
            <a:ext cx="4253753" cy="5247287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28782" y="5414682"/>
              <a:ext cx="72663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465627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543702"/>
            <a:ext cx="1541929" cy="1555372"/>
            <a:chOff x="5272238" y="1595718"/>
            <a:chExt cx="1541929" cy="1555372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9" y="159571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21432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96;g7c553259d1_0_3"/>
          <p:cNvGraphicFramePr/>
          <p:nvPr>
            <p:extLst/>
          </p:nvPr>
        </p:nvGraphicFramePr>
        <p:xfrm>
          <a:off x="8843382" y="8367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772917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451146"/>
            <a:ext cx="1541929" cy="1555372"/>
            <a:chOff x="5119833" y="1595718"/>
            <a:chExt cx="1541929" cy="1555372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293654" y="159571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01353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Google Shape;96;g7c553259d1_0_3"/>
          <p:cNvGraphicFramePr/>
          <p:nvPr>
            <p:extLst/>
          </p:nvPr>
        </p:nvGraphicFramePr>
        <p:xfrm>
          <a:off x="8843382" y="836712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28782" y="50628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092844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442011" y="1676365"/>
              <a:ext cx="1680883" cy="1006297"/>
              <a:chOff x="5446058" y="1969986"/>
              <a:chExt cx="1680883" cy="1006297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직사각형 1"/>
              <p:cNvSpPr/>
              <p:nvPr/>
            </p:nvSpPr>
            <p:spPr>
              <a:xfrm>
                <a:off x="5446058" y="1969986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02372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591946" y="52446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879797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1044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9" name="Google Shape;173;g7c553259d1_0_81"/>
          <p:cNvSpPr/>
          <p:nvPr/>
        </p:nvSpPr>
        <p:spPr>
          <a:xfrm>
            <a:off x="6514418" y="550783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49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36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25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정보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세미나존의 정보를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77671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42663" y="7895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8353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48531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86" y="1472065"/>
            <a:ext cx="7515225" cy="48672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570521" y="166812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8842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7" name="Google Shape;173;g7c553259d1_0_81"/>
          <p:cNvSpPr/>
          <p:nvPr/>
        </p:nvSpPr>
        <p:spPr>
          <a:xfrm>
            <a:off x="1324350" y="46490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06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8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smtClean="0"/>
                        <a:t> 사용</a:t>
                      </a:r>
                      <a:endParaRPr lang="en-US" altLang="ko-KR" sz="1500" baseline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4" y="1470643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14867" y="1845733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173;g7c553259d1_0_81"/>
          <p:cNvSpPr/>
          <p:nvPr/>
        </p:nvSpPr>
        <p:spPr>
          <a:xfrm>
            <a:off x="70238" y="2394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15273" y="3344330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8" y="44562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02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0" y="1974013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Google Shape;173;g7c553259d1_0_81"/>
          <p:cNvSpPr/>
          <p:nvPr/>
        </p:nvSpPr>
        <p:spPr>
          <a:xfrm>
            <a:off x="64310" y="54003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3740" y="5232400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Google Shape;165;g7c553259d1_0_81"/>
          <p:cNvGraphicFramePr/>
          <p:nvPr>
            <p:extLst/>
          </p:nvPr>
        </p:nvGraphicFramePr>
        <p:xfrm>
          <a:off x="1678361" y="230972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15065" y="44699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13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648905" y="16037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7985609" y="3763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11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439333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14578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64475" y="2158997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818467" y="17441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6934" y="26994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4475" y="3683002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16934" y="436736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88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62150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67734" y="4299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164" y="4131733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Google Shape;165;g7c553259d1_0_81"/>
          <p:cNvGraphicFramePr/>
          <p:nvPr>
            <p:extLst/>
          </p:nvPr>
        </p:nvGraphicFramePr>
        <p:xfrm>
          <a:off x="1678361" y="230972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8015065" y="44699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5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55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53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14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239601" y="148363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 후기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239601" y="1289960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77671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42663" y="78957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8353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48531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24" y="2155160"/>
            <a:ext cx="6886575" cy="361950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010314" y="24427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447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62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58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8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81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16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397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9663"/>
                <a:gridCol w="5216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1222"/>
                <a:gridCol w="53521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274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27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51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6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5704</Words>
  <Application>Microsoft Office PowerPoint</Application>
  <PresentationFormat>와이드스크린</PresentationFormat>
  <Paragraphs>2353</Paragraphs>
  <Slides>104</Slides>
  <Notes>65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12" baseType="lpstr">
      <vt:lpstr>KoPub돋움체 Medium</vt:lpstr>
      <vt:lpstr>굴림체</vt:lpstr>
      <vt:lpstr>나눔바른고딕 Light</vt:lpstr>
      <vt:lpstr>맑은 고딕</vt:lpstr>
      <vt:lpstr>맑은 고딕</vt:lpstr>
      <vt:lpstr>Arial</vt:lpstr>
      <vt:lpstr>Microsoft Yi Baiti</vt:lpstr>
      <vt:lpstr>Office 테마</vt:lpstr>
      <vt:lpstr>e – Zone </vt:lpstr>
      <vt:lpstr>목차</vt:lpstr>
      <vt:lpstr>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Add some text to the title slide</vt:lpstr>
      <vt:lpstr>Add some text to the title slide</vt:lpstr>
      <vt:lpstr>THANK 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507-07</cp:lastModifiedBy>
  <cp:revision>1</cp:revision>
  <dcterms:created xsi:type="dcterms:W3CDTF">2020-04-02T06:13:26Z</dcterms:created>
  <dcterms:modified xsi:type="dcterms:W3CDTF">2020-04-02T06:17:11Z</dcterms:modified>
</cp:coreProperties>
</file>